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4402138" cy="63468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/>
    <p:restoredTop sz="96751" autoAdjust="0"/>
  </p:normalViewPr>
  <p:slideViewPr>
    <p:cSldViewPr snapToGrid="0" snapToObjects="1" showGuides="1">
      <p:cViewPr>
        <p:scale>
          <a:sx n="400" d="100"/>
          <a:sy n="400" d="100"/>
        </p:scale>
        <p:origin x="-1272" y="-5838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410" tIns="30697" rIns="61410" bIns="30697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586952" y="3014742"/>
            <a:ext cx="3228235" cy="2856071"/>
          </a:xfrm>
          <a:prstGeom prst="rect">
            <a:avLst/>
          </a:prstGeom>
        </p:spPr>
        <p:txBody>
          <a:bodyPr spcFirstLastPara="1" wrap="square" lIns="61410" tIns="30697" rIns="61410" bIns="30697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476250"/>
            <a:ext cx="1697038" cy="23796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45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68B33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11529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CDD7D-8C1A-43CA-A4D2-3C1277804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46" y="3463212"/>
            <a:ext cx="1240364" cy="1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82C4F-0964-49DF-90AE-E743152C9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520" y="3511700"/>
            <a:ext cx="1042366" cy="56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F7BD9-658D-4260-8870-8F32EF298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026" y="1778267"/>
            <a:ext cx="933897" cy="859456"/>
          </a:xfrm>
          <a:prstGeom prst="rect">
            <a:avLst/>
          </a:prstGeom>
        </p:spPr>
      </p:pic>
      <p:sp>
        <p:nvSpPr>
          <p:cNvPr id="698" name="Google Shape;698;p17"/>
          <p:cNvSpPr/>
          <p:nvPr/>
        </p:nvSpPr>
        <p:spPr>
          <a:xfrm>
            <a:off x="2183819" y="2403012"/>
            <a:ext cx="112243" cy="12759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15447-6457-45CF-94AB-7316F4BA0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678" y="1883080"/>
            <a:ext cx="1005004" cy="89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2C0A8-10DA-4828-BA0B-EA9259258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801" y="1732411"/>
            <a:ext cx="1652019" cy="104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B8648-3DC6-49F6-8927-76AEB165C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9227" y="4257864"/>
            <a:ext cx="957912" cy="636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7DD35-295B-4472-A217-B4C57C0B0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962" y="3737281"/>
            <a:ext cx="1279832" cy="1174839"/>
          </a:xfrm>
          <a:prstGeom prst="rect">
            <a:avLst/>
          </a:prstGeom>
        </p:spPr>
      </p:pic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3D6937-EF3A-4DA8-A17C-3E01A812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002" y="1568440"/>
            <a:ext cx="566929" cy="192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1E6A2-106D-420D-85B8-C7B3BCDAB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77" y="1496318"/>
            <a:ext cx="1532587" cy="1002627"/>
          </a:xfrm>
          <a:prstGeom prst="rect">
            <a:avLst/>
          </a:prstGeom>
        </p:spPr>
      </p:pic>
      <p:sp>
        <p:nvSpPr>
          <p:cNvPr id="954" name="Google Shape;954;p21"/>
          <p:cNvSpPr/>
          <p:nvPr/>
        </p:nvSpPr>
        <p:spPr>
          <a:xfrm>
            <a:off x="1869242" y="1921344"/>
            <a:ext cx="107531" cy="113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259499" y="1817806"/>
            <a:ext cx="783614" cy="645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7B43D-3C63-4806-A977-6E1928564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9045" y="1483379"/>
            <a:ext cx="1389886" cy="1017809"/>
          </a:xfrm>
          <a:prstGeom prst="rect">
            <a:avLst/>
          </a:prstGeom>
        </p:spPr>
      </p:pic>
      <p:sp>
        <p:nvSpPr>
          <p:cNvPr id="955" name="Google Shape;955;p21"/>
          <p:cNvSpPr/>
          <p:nvPr/>
        </p:nvSpPr>
        <p:spPr>
          <a:xfrm>
            <a:off x="4027636" y="2351021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50F4-E674-48CD-AFD8-83565D455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2814" y="3383619"/>
            <a:ext cx="2353688" cy="23649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-2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F4F42-31B6-4615-95B6-0168B4F9C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83" y="1604576"/>
            <a:ext cx="1305194" cy="1113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DA57C-B4C6-4EDD-8E0F-8D2926993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324" y="1608743"/>
            <a:ext cx="1076442" cy="1112014"/>
          </a:xfrm>
          <a:prstGeom prst="rect">
            <a:avLst/>
          </a:prstGeom>
        </p:spPr>
      </p:pic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23"/>
          <p:cNvSpPr/>
          <p:nvPr/>
        </p:nvSpPr>
        <p:spPr>
          <a:xfrm>
            <a:off x="1943223" y="1651182"/>
            <a:ext cx="764258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5EA66-1E82-4D63-B882-B3B1EC6F6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0111" y="3889825"/>
            <a:ext cx="1085111" cy="804606"/>
          </a:xfrm>
          <a:prstGeom prst="rect">
            <a:avLst/>
          </a:prstGeom>
        </p:spPr>
      </p:pic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E7DFB2-4EB0-4B6D-8F13-760304F681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9519" y="3847680"/>
            <a:ext cx="1290734" cy="1866446"/>
          </a:xfrm>
          <a:prstGeom prst="rect">
            <a:avLst/>
          </a:prstGeom>
        </p:spPr>
      </p:pic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EA868-92C8-4065-8A52-5C9AAC8D87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634" y="3283753"/>
            <a:ext cx="1728961" cy="1953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 dirty="0"/>
              <a:t>Ga naar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72855-D9A6-4453-A21D-4483DC35E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9105" y="1684294"/>
            <a:ext cx="855674" cy="74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C31EE-BBDA-4424-AA6F-9CFABD6EF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766" y="3476528"/>
            <a:ext cx="1116809" cy="60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5D4446-52EC-47E5-B530-9817D38FC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883" y="5567458"/>
            <a:ext cx="1389967" cy="527293"/>
          </a:xfrm>
          <a:prstGeom prst="rect">
            <a:avLst/>
          </a:prstGeom>
        </p:spPr>
      </p:pic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F48B5A-193E-4A0A-A25C-E46D3E0AE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761" y="5806550"/>
            <a:ext cx="645532" cy="25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5B915-1AC0-4CC5-BCF1-F13C8403E1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8356" y="5806550"/>
            <a:ext cx="649985" cy="25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EE0F3C-961D-4BF1-B884-59BA8DCBCC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714" y="5806550"/>
            <a:ext cx="649984" cy="25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3A2F6-9CEA-4DE2-BCA7-8126985F10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698" y="3448321"/>
            <a:ext cx="1252761" cy="1415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7C760-478E-4D92-98D1-5A2A33AA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0" y="3187175"/>
            <a:ext cx="2371068" cy="1532446"/>
          </a:xfrm>
          <a:prstGeom prst="rect">
            <a:avLst/>
          </a:prstGeom>
        </p:spPr>
      </p:pic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635529" y="4413380"/>
            <a:ext cx="681953" cy="223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 dirty="0">
                <a:solidFill>
                  <a:srgbClr val="F47920"/>
                </a:solidFill>
              </a:rPr>
              <a:t>20210214</a:t>
            </a: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5761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Montserrat Black</vt:lpstr>
      <vt:lpstr>Roboto Black</vt:lpstr>
      <vt:lpstr>Arial</vt:lpstr>
      <vt:lpstr>Helvetica Neue</vt:lpstr>
      <vt:lpstr>Roboto Medium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Ga naar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78</cp:revision>
  <cp:lastPrinted>2021-02-14T10:32:57Z</cp:lastPrinted>
  <dcterms:modified xsi:type="dcterms:W3CDTF">2021-02-14T15:27:42Z</dcterms:modified>
</cp:coreProperties>
</file>